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6532-1C59-9A47-8016-7482304D2C8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5E3A-6F72-2D4F-9107-49886789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6532-1C59-9A47-8016-7482304D2C8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5E3A-6F72-2D4F-9107-49886789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6532-1C59-9A47-8016-7482304D2C8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5E3A-6F72-2D4F-9107-49886789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6532-1C59-9A47-8016-7482304D2C8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5E3A-6F72-2D4F-9107-49886789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6532-1C59-9A47-8016-7482304D2C8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5E3A-6F72-2D4F-9107-49886789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6532-1C59-9A47-8016-7482304D2C8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5E3A-6F72-2D4F-9107-49886789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6532-1C59-9A47-8016-7482304D2C8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5E3A-6F72-2D4F-9107-49886789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6532-1C59-9A47-8016-7482304D2C8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5E3A-6F72-2D4F-9107-49886789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6532-1C59-9A47-8016-7482304D2C8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5E3A-6F72-2D4F-9107-49886789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6532-1C59-9A47-8016-7482304D2C8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5E3A-6F72-2D4F-9107-49886789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6532-1C59-9A47-8016-7482304D2C8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5E3A-6F72-2D4F-9107-49886789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B6532-1C59-9A47-8016-7482304D2C8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B5E3A-6F72-2D4F-9107-49886789C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el.Reppenhagen@asu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72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My name is Michael Reppenhagen</a:t>
            </a:r>
          </a:p>
          <a:p>
            <a:r>
              <a:rPr lang="en-US" dirty="0"/>
              <a:t>6</a:t>
            </a:r>
            <a:r>
              <a:rPr lang="en-US" dirty="0" smtClean="0"/>
              <a:t> years teaching in the </a:t>
            </a:r>
            <a:r>
              <a:rPr lang="en-US" smtClean="0"/>
              <a:t>Valley </a:t>
            </a:r>
            <a:r>
              <a:rPr lang="en-US" smtClean="0"/>
              <a:t>(4th </a:t>
            </a:r>
            <a:r>
              <a:rPr lang="en-US" dirty="0" smtClean="0"/>
              <a:t>year at ASU Prep</a:t>
            </a:r>
          </a:p>
          <a:p>
            <a:r>
              <a:rPr lang="en-US" dirty="0" smtClean="0"/>
              <a:t>Bachelor’s in Print Journalism, 2011 (ASU)</a:t>
            </a:r>
          </a:p>
          <a:p>
            <a:r>
              <a:rPr lang="en-US" dirty="0" smtClean="0"/>
              <a:t>Master’s in Secondary Education, 2014 (ASU)</a:t>
            </a:r>
          </a:p>
          <a:p>
            <a:r>
              <a:rPr lang="en-US" dirty="0" smtClean="0"/>
              <a:t>Originally from Annapolis, MD. (Central Phoenix is home now, though)</a:t>
            </a:r>
          </a:p>
          <a:p>
            <a:r>
              <a:rPr lang="en-US" dirty="0" smtClean="0"/>
              <a:t>Prior to teaching, I was a published writer, with work in USA Today, Fox News and 100 other syndicated newspapers</a:t>
            </a:r>
          </a:p>
          <a:p>
            <a:r>
              <a:rPr lang="en-US" dirty="0" smtClean="0"/>
              <a:t>Primarily a ghost writer for radio hosts (most notably, Kim </a:t>
            </a:r>
            <a:r>
              <a:rPr lang="en-US" dirty="0" err="1" smtClean="0"/>
              <a:t>Komando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06192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teaching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teach as a way to open doors for students that were open for me. </a:t>
            </a:r>
          </a:p>
          <a:p>
            <a:r>
              <a:rPr lang="en-US" dirty="0" smtClean="0"/>
              <a:t>I teach as a way to help students find their definition of success and to achieve that success. </a:t>
            </a:r>
          </a:p>
          <a:p>
            <a:r>
              <a:rPr lang="en-US" dirty="0" smtClean="0"/>
              <a:t>I teach as a way to give everything I can to a community I love. </a:t>
            </a:r>
          </a:p>
        </p:txBody>
      </p:sp>
    </p:spTree>
    <p:extLst>
      <p:ext uri="{BB962C8B-B14F-4D97-AF65-F5344CB8AC3E}">
        <p14:creationId xmlns:p14="http://schemas.microsoft.com/office/powerpoint/2010/main" val="4271641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MReppenhagenASUPrep.Weebly.Com</a:t>
            </a:r>
            <a:endParaRPr lang="en-US" dirty="0" smtClean="0"/>
          </a:p>
          <a:p>
            <a:pPr lvl="1"/>
            <a:r>
              <a:rPr lang="en-US" dirty="0" smtClean="0"/>
              <a:t>My </a:t>
            </a:r>
            <a:r>
              <a:rPr lang="en-US" dirty="0" err="1" smtClean="0"/>
              <a:t>weebly</a:t>
            </a:r>
            <a:r>
              <a:rPr lang="en-US" dirty="0" smtClean="0"/>
              <a:t> is an amazing resource for information about homework, due dates, and daily happenings</a:t>
            </a:r>
          </a:p>
          <a:p>
            <a:r>
              <a:rPr lang="en-US" dirty="0" smtClean="0">
                <a:hlinkClick r:id="rId2"/>
              </a:rPr>
              <a:t>Michael.Reppenhagen@asu.edu</a:t>
            </a:r>
            <a:endParaRPr lang="en-US" dirty="0" smtClean="0"/>
          </a:p>
          <a:p>
            <a:pPr lvl="1"/>
            <a:r>
              <a:rPr lang="en-US" dirty="0" smtClean="0"/>
              <a:t>Emails answered within 24 hours</a:t>
            </a:r>
          </a:p>
        </p:txBody>
      </p:sp>
    </p:spTree>
    <p:extLst>
      <p:ext uri="{BB962C8B-B14F-4D97-AF65-F5344CB8AC3E}">
        <p14:creationId xmlns:p14="http://schemas.microsoft.com/office/powerpoint/2010/main" val="152648973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1148</TotalTime>
  <Words>168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Black</vt:lpstr>
      <vt:lpstr>About Me</vt:lpstr>
      <vt:lpstr>My teaching philosophy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Me</dc:title>
  <dc:creator>Michael</dc:creator>
  <cp:lastModifiedBy>Michael Reppenhagen</cp:lastModifiedBy>
  <cp:revision>4</cp:revision>
  <dcterms:created xsi:type="dcterms:W3CDTF">2016-10-25T21:19:27Z</dcterms:created>
  <dcterms:modified xsi:type="dcterms:W3CDTF">2018-08-16T23:15:33Z</dcterms:modified>
</cp:coreProperties>
</file>