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22AD-EB81-FF40-A295-21E5F73414E5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75E3-4E73-9544-8956-CEEBB6721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22AD-EB81-FF40-A295-21E5F73414E5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75E3-4E73-9544-8956-CEEBB6721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22AD-EB81-FF40-A295-21E5F73414E5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75E3-4E73-9544-8956-CEEBB6721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22AD-EB81-FF40-A295-21E5F73414E5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75E3-4E73-9544-8956-CEEBB6721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22AD-EB81-FF40-A295-21E5F73414E5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75E3-4E73-9544-8956-CEEBB6721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22AD-EB81-FF40-A295-21E5F73414E5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75E3-4E73-9544-8956-CEEBB6721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22AD-EB81-FF40-A295-21E5F73414E5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75E3-4E73-9544-8956-CEEBB6721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22AD-EB81-FF40-A295-21E5F73414E5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75E3-4E73-9544-8956-CEEBB6721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22AD-EB81-FF40-A295-21E5F73414E5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75E3-4E73-9544-8956-CEEBB6721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22AD-EB81-FF40-A295-21E5F73414E5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75E3-4E73-9544-8956-CEEBB6721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22AD-EB81-FF40-A295-21E5F73414E5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75E3-4E73-9544-8956-CEEBB6721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922AD-EB81-FF40-A295-21E5F73414E5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B75E3-4E73-9544-8956-CEEBB6721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Cambridge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Internationally recognized.</a:t>
            </a:r>
          </a:p>
          <a:p>
            <a:r>
              <a:rPr lang="en-US" dirty="0" smtClean="0"/>
              <a:t>Accepted at more than 400 colleges as freshman level classes</a:t>
            </a:r>
          </a:p>
          <a:p>
            <a:r>
              <a:rPr lang="en-US" dirty="0" smtClean="0"/>
              <a:t>Designed to help students be reflective, confident, engaged, innovative and responsible.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193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Cambridge FLE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Designed to give students the tools to communicate at a college level.</a:t>
            </a:r>
          </a:p>
          <a:p>
            <a:r>
              <a:rPr lang="en-US" dirty="0" smtClean="0"/>
              <a:t>Applicable to many career paths. </a:t>
            </a:r>
          </a:p>
          <a:p>
            <a:r>
              <a:rPr lang="en-US" dirty="0" smtClean="0"/>
              <a:t>Helps students learn how to communicate effectively through</a:t>
            </a:r>
          </a:p>
          <a:p>
            <a:pPr lvl="1"/>
            <a:r>
              <a:rPr lang="en-US" dirty="0" smtClean="0"/>
              <a:t>Understanding (what is being said, implied, or hinted at)</a:t>
            </a:r>
          </a:p>
          <a:p>
            <a:pPr lvl="1"/>
            <a:r>
              <a:rPr lang="en-US" dirty="0" smtClean="0"/>
              <a:t>Creation (How do you communicate meaning?)</a:t>
            </a:r>
          </a:p>
          <a:p>
            <a:pPr lvl="1"/>
            <a:r>
              <a:rPr lang="en-US" dirty="0" smtClean="0"/>
              <a:t>Organization (How do you sequence your thoughts?)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421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Cambridge students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Effective grammar &amp; sentence construction</a:t>
            </a:r>
          </a:p>
          <a:p>
            <a:r>
              <a:rPr lang="en-US" dirty="0" smtClean="0"/>
              <a:t>Vocabulary decoding.</a:t>
            </a:r>
          </a:p>
          <a:p>
            <a:r>
              <a:rPr lang="en-US" dirty="0" smtClean="0"/>
              <a:t>Writing to a genre (and picking an </a:t>
            </a:r>
            <a:r>
              <a:rPr lang="en-US" dirty="0" err="1" smtClean="0"/>
              <a:t>appropriae</a:t>
            </a:r>
            <a:r>
              <a:rPr lang="en-US" dirty="0" smtClean="0"/>
              <a:t> genre for writing)</a:t>
            </a:r>
          </a:p>
          <a:p>
            <a:r>
              <a:rPr lang="en-US" dirty="0" smtClean="0"/>
              <a:t>Analyzing writing for its voice, audience, and content</a:t>
            </a:r>
          </a:p>
          <a:p>
            <a:r>
              <a:rPr lang="en-US" dirty="0" smtClean="0"/>
              <a:t>Creating writing consciously through  voice, audience and content.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378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Cambridge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child is a “candidate” for Cambridge qualification.</a:t>
            </a:r>
          </a:p>
          <a:p>
            <a:r>
              <a:rPr lang="en-US" dirty="0" smtClean="0"/>
              <a:t>This can make a student eligible for automatic entry into ASU, early graduation, and college credit in high school. </a:t>
            </a:r>
          </a:p>
          <a:p>
            <a:r>
              <a:rPr lang="en-US" dirty="0" smtClean="0"/>
              <a:t>While </a:t>
            </a:r>
            <a:r>
              <a:rPr lang="en-US" dirty="0" smtClean="0"/>
              <a:t>a child who qualifies is likely to receive an A in the class, not qualifying =/= not passing (this is decided by their grade.)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67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Cambridge Qualification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 writing pieces</a:t>
            </a:r>
          </a:p>
          <a:p>
            <a:pPr lvl="1"/>
            <a:r>
              <a:rPr lang="en-US" dirty="0" smtClean="0"/>
              <a:t>500 word persuasive or informative text.</a:t>
            </a:r>
          </a:p>
          <a:p>
            <a:pPr lvl="1"/>
            <a:r>
              <a:rPr lang="en-US" dirty="0" smtClean="0"/>
              <a:t>500 word narrative or descriptive text</a:t>
            </a:r>
          </a:p>
          <a:p>
            <a:pPr lvl="1"/>
            <a:r>
              <a:rPr lang="en-US" dirty="0" smtClean="0"/>
              <a:t>500 word “response to text” (think letter to the editor.) </a:t>
            </a:r>
          </a:p>
          <a:p>
            <a:r>
              <a:rPr lang="en-US" dirty="0" smtClean="0"/>
              <a:t>Graded by me or by a colleague</a:t>
            </a:r>
          </a:p>
          <a:p>
            <a:r>
              <a:rPr lang="en-US" dirty="0" smtClean="0"/>
              <a:t>50 points available (10 for reading, 40 for writing)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2 hour test in May</a:t>
            </a:r>
          </a:p>
          <a:p>
            <a:r>
              <a:rPr lang="en-US" dirty="0" smtClean="0"/>
              <a:t>3 questions towards two reading passages. </a:t>
            </a:r>
          </a:p>
          <a:p>
            <a:pPr lvl="1"/>
            <a:r>
              <a:rPr lang="en-US" dirty="0" smtClean="0"/>
              <a:t>250 word </a:t>
            </a:r>
            <a:r>
              <a:rPr lang="en-US" dirty="0"/>
              <a:t>guided writing (letter, newspaper article, interview, etc.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200 word literary analysis</a:t>
            </a:r>
          </a:p>
          <a:p>
            <a:pPr lvl="1"/>
            <a:r>
              <a:rPr lang="en-US" dirty="0" smtClean="0"/>
              <a:t>200 word summary (with a bulleted list)</a:t>
            </a:r>
            <a:endParaRPr lang="en-US" dirty="0"/>
          </a:p>
          <a:p>
            <a:r>
              <a:rPr lang="en-US" dirty="0" smtClean="0"/>
              <a:t>Graded by University of Cambridge</a:t>
            </a:r>
          </a:p>
          <a:p>
            <a:r>
              <a:rPr lang="en-US" dirty="0" smtClean="0"/>
              <a:t>50 points available (40 for reading, 10 for writing.)</a:t>
            </a:r>
          </a:p>
        </p:txBody>
      </p:sp>
    </p:spTree>
    <p:extLst>
      <p:ext uri="{BB962C8B-B14F-4D97-AF65-F5344CB8AC3E}">
        <p14:creationId xmlns:p14="http://schemas.microsoft.com/office/powerpoint/2010/main" val="3952171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Qualification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qualify, a student must score 70 points between the test and portfolio. </a:t>
            </a:r>
          </a:p>
          <a:p>
            <a:r>
              <a:rPr lang="en-US" dirty="0" smtClean="0"/>
              <a:t>Last year’s national average for the test was a 19. </a:t>
            </a:r>
          </a:p>
          <a:p>
            <a:r>
              <a:rPr lang="en-US" dirty="0"/>
              <a:t>A</a:t>
            </a:r>
            <a:r>
              <a:rPr lang="en-US" dirty="0" smtClean="0"/>
              <a:t> score of </a:t>
            </a:r>
            <a:r>
              <a:rPr lang="en-US" dirty="0" smtClean="0"/>
              <a:t>30 </a:t>
            </a:r>
            <a:r>
              <a:rPr lang="en-US" dirty="0" smtClean="0"/>
              <a:t>or better is ideal</a:t>
            </a:r>
          </a:p>
          <a:p>
            <a:r>
              <a:rPr lang="en-US" dirty="0" smtClean="0"/>
              <a:t>A score of 20-25 now is “on track.”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186049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1150</TotalTime>
  <Words>351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Black</vt:lpstr>
      <vt:lpstr>Cambridge Curriculum</vt:lpstr>
      <vt:lpstr>Cambridge FLE</vt:lpstr>
      <vt:lpstr>Cambridge students learn</vt:lpstr>
      <vt:lpstr>The Cambridge Assessment</vt:lpstr>
      <vt:lpstr>Cambridge Qualification</vt:lpstr>
      <vt:lpstr>Qualification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Cambridge Curriculum</dc:title>
  <dc:creator>Michael</dc:creator>
  <cp:lastModifiedBy>Michael Reppenhagen</cp:lastModifiedBy>
  <cp:revision>3</cp:revision>
  <dcterms:created xsi:type="dcterms:W3CDTF">2016-10-25T21:05:39Z</dcterms:created>
  <dcterms:modified xsi:type="dcterms:W3CDTF">2018-08-16T14:58:33Z</dcterms:modified>
</cp:coreProperties>
</file>